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69" r:id="rId14"/>
    <p:sldId id="272" r:id="rId15"/>
    <p:sldId id="271" r:id="rId16"/>
    <p:sldId id="273" r:id="rId17"/>
    <p:sldId id="274" r:id="rId18"/>
    <p:sldId id="275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4" r:id="rId36"/>
    <p:sldId id="295" r:id="rId37"/>
    <p:sldId id="259" r:id="rId3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E9202"/>
    <a:srgbClr val="E7FF01"/>
    <a:srgbClr val="E39A39"/>
    <a:srgbClr val="1D3A00"/>
    <a:srgbClr val="5EEC3C"/>
    <a:srgbClr val="990099"/>
    <a:srgbClr val="CC0099"/>
    <a:srgbClr val="007033"/>
    <a:srgbClr val="6C1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796" autoAdjust="0"/>
  </p:normalViewPr>
  <p:slideViewPr>
    <p:cSldViewPr>
      <p:cViewPr>
        <p:scale>
          <a:sx n="75" d="100"/>
          <a:sy n="75" d="100"/>
        </p:scale>
        <p:origin x="342" y="654"/>
      </p:cViewPr>
      <p:guideLst>
        <p:guide orient="horz" pos="162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18E60-4300-4729-A0D7-6AB984C3922D}" type="datetimeFigureOut">
              <a:rPr lang="en-US" smtClean="0"/>
              <a:t>12/22/2019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33E96-F078-4B3D-A8F4-F1AF21EBC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0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1670" y="2571750"/>
            <a:ext cx="7177135" cy="137434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</a:t>
            </a:r>
            <a:r>
              <a:rPr lang="en-US" dirty="0" smtClean="0"/>
              <a:t>Master </a:t>
            </a: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1670" y="1655520"/>
            <a:ext cx="7164342" cy="610821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rgbClr val="00B0F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</a:t>
            </a:r>
            <a:r>
              <a:rPr lang="en-US" dirty="0" smtClean="0"/>
              <a:t>Master </a:t>
            </a:r>
            <a:r>
              <a:rPr lang="en-US" dirty="0"/>
              <a:t>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8475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8470"/>
            <a:ext cx="8246070" cy="763525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197405"/>
            <a:ext cx="8246070" cy="3664918"/>
          </a:xfrm>
        </p:spPr>
        <p:txBody>
          <a:bodyPr/>
          <a:lstStyle>
            <a:lvl1pPr algn="l">
              <a:defRPr sz="2800"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433880"/>
            <a:ext cx="7024430" cy="572644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044700"/>
            <a:ext cx="7024430" cy="3511061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128470"/>
            <a:ext cx="8093365" cy="763525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1350110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1822507"/>
            <a:ext cx="4040188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350110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822507"/>
            <a:ext cx="4041775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867DF-3DCA-4725-94F0-F2B6BD747A82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555" y="2628857"/>
            <a:ext cx="7177135" cy="1499402"/>
          </a:xfrm>
        </p:spPr>
        <p:txBody>
          <a:bodyPr>
            <a:noAutofit/>
          </a:bodyPr>
          <a:lstStyle/>
          <a:p>
            <a:pPr algn="ctr"/>
            <a:r>
              <a:rPr lang="en-US" altLang="en-US" sz="9600" dirty="0">
                <a:latin typeface="Angsana New" pitchFamily="18" charset="-34"/>
              </a:rPr>
              <a:t>Animaker</a:t>
            </a:r>
            <a:endParaRPr lang="th-TH" altLang="en-US" sz="9600" dirty="0">
              <a:latin typeface="Angsana New" pitchFamily="18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4375" y="4721889"/>
            <a:ext cx="3206805" cy="55374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www.charprom.com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สี่เหลี่ยมผืนผ้า 7"/>
          <p:cNvSpPr>
            <a:spLocks noChangeArrowheads="1"/>
          </p:cNvSpPr>
          <p:nvPr/>
        </p:nvSpPr>
        <p:spPr bwMode="auto">
          <a:xfrm>
            <a:off x="219907" y="4113658"/>
            <a:ext cx="3512215" cy="646331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th-TH" altLang="en-US" sz="3600" b="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ผศ.กฤติ</a:t>
            </a:r>
            <a:r>
              <a:rPr lang="th-TH" altLang="en-US" sz="36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เดช  จินดาภัทร์</a:t>
            </a:r>
          </a:p>
        </p:txBody>
      </p:sp>
      <p:pic>
        <p:nvPicPr>
          <p:cNvPr id="1026" name="Picture 2" descr="http://comtms.com/uploadimage/20180511055413logotechno.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55" y="834877"/>
            <a:ext cx="2443280" cy="1656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-10093"/>
            <a:ext cx="9144000" cy="769441"/>
          </a:xfrm>
          <a:prstGeom prst="rect">
            <a:avLst/>
          </a:prstGeom>
          <a:solidFill>
            <a:srgbClr val="FFFFCC">
              <a:alpha val="32941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การออกแบบสื่อมัลติมีเดีย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หน้าจอการ</a:t>
            </a:r>
            <a:r>
              <a:rPr lang="th-TH" sz="4000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ทำงาน</a:t>
            </a:r>
            <a:r>
              <a:rPr lang="th-TH" sz="4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หลักของ </a:t>
            </a:r>
            <a:r>
              <a:rPr lang="en-US" sz="4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Animaker</a:t>
            </a:r>
            <a:endParaRPr lang="th-TH" sz="4000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891995"/>
            <a:ext cx="930585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ฟังก์ชันการใช้งาน 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ประกอบด้วย</a:t>
            </a:r>
          </a:p>
          <a:p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1. แถบ 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Scene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เป็นแถบที่มีลักษณะคล้ายกับ 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Slide 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การทำงาน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ใน 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PowerPoint 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กรณีเลือกใช้ 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Template 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สำเร็จรูป 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รูปแบบ 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Scene 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ด้านข้างก็จะเป็นตาม 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Template 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นั้นๆ </a:t>
            </a:r>
          </a:p>
          <a:p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2. ชื่อ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ชิ้นงาน 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กำหนด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ชื่อผลงานวิดีโอ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นำเสนอ </a:t>
            </a:r>
          </a:p>
          <a:p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3. การ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ตั้งค่าเป็น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เมนูสำหรับตั้ง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ค่า เช่น 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กำหนด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คุณภาพ (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Quality) 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ซึ่งจะมีให้เลือก </a:t>
            </a:r>
            <a:endParaRPr lang="th-TH" sz="24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ระดับ 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คือ 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Best High Medium 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 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Low 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ภาษา (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Language) 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การส่งออก (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Export) 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เป็นต้น </a:t>
            </a:r>
            <a:endParaRPr lang="th-TH" sz="24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4. แถบ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เครื่องมือ เป็นชุดอุปกรณ์ที่สามารถเลือกใช้งานตามแต่ละรูปแบบ โดยแบ่งออกเป็น 9 ประเภท เช่น 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Characters, Properties, Backgrounds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 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Uploads 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เป็นต้น </a:t>
            </a:r>
            <a:endParaRPr lang="th-TH" sz="24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5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. </a:t>
            </a:r>
            <a:r>
              <a:rPr lang="en-US" sz="24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WorkSpace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คือ 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พื้นที่การทำงาน 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แต่ละ 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Scene 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ที่สร้าง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ขึ้น </a:t>
            </a:r>
          </a:p>
          <a:p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6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. แถบการจัดการเป็นการจัดการเกี่ยวกับ 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Effect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และการย่อ-ขยายมุมมอง </a:t>
            </a:r>
            <a:endParaRPr lang="th-TH" sz="24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7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. แถบ 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Timeline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เป็นเครื่องมือที่ใช้ในการสร้างงาน และควบคุม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การเคลื่อนไหว ประกอบด้วย ภาพ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และแถบเสียง</a:t>
            </a:r>
          </a:p>
        </p:txBody>
      </p:sp>
    </p:spTree>
    <p:extLst>
      <p:ext uri="{BB962C8B-B14F-4D97-AF65-F5344CB8AC3E}">
        <p14:creationId xmlns:p14="http://schemas.microsoft.com/office/powerpoint/2010/main" val="102474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ขั้นตอน</a:t>
            </a:r>
            <a:r>
              <a:rPr lang="th-TH" sz="4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การเลือก </a:t>
            </a:r>
            <a:r>
              <a:rPr lang="en-US" sz="4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Characters </a:t>
            </a:r>
            <a:r>
              <a:rPr lang="th-TH" sz="4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มาใช้งาน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640" t="18827" r="9085" b="30702"/>
          <a:stretch/>
        </p:blipFill>
        <p:spPr>
          <a:xfrm>
            <a:off x="448965" y="892304"/>
            <a:ext cx="8246070" cy="431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62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ขั้นตอน</a:t>
            </a:r>
            <a:r>
              <a:rPr lang="th-TH" sz="4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การเลือก </a:t>
            </a:r>
            <a:r>
              <a:rPr lang="en-US" sz="4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Characters </a:t>
            </a:r>
            <a:r>
              <a:rPr lang="th-TH" sz="4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มาใช้งาน 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044700"/>
            <a:ext cx="930585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5.1 คลิกที่แถบ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Characters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เพื่อเลือกตัวการ์ตูนที่ต้องการ โดยการลากมาวางบน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Work Space </a:t>
            </a:r>
            <a:endParaRPr lang="en-US" sz="28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en-US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(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กรณีเลือกตัว การ์ตูน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ที่ขึ้นคำว่า </a:t>
            </a:r>
            <a:r>
              <a:rPr lang="en-US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Upgrade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จะ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มีค่าใช้จ่าย) </a:t>
            </a:r>
            <a:endParaRPr lang="th-TH" sz="28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endParaRPr lang="th-TH" sz="28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5.2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เมื่อวางตัวการ์ตูน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บนพื้นที่การทำงาน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แล้วจะปรากฎหน้าต่าง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Characters Setting 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แสดงขึ้นมา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ทางด้านซ้ายมือ โดยเรามารถเลือกรูปแบบได้ว่าจะใช้อริยาบทใด </a:t>
            </a:r>
            <a:endParaRPr lang="th-TH" sz="28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endParaRPr lang="th-TH" sz="28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5.3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การเคลื่อนย้ายตัวการ์ตูน สามารถ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ทำได้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โดยการคลิกที่ตัวการ์ตูนจะแสดงกล่องเครื่องมือ </a:t>
            </a:r>
            <a:endParaRPr lang="en-US" sz="28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en-US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More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Options 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ขึ้นมา </a:t>
            </a:r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10321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ขั้นตอน</a:t>
            </a:r>
            <a:r>
              <a:rPr lang="th-TH" sz="4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การเลือก </a:t>
            </a:r>
            <a:r>
              <a:rPr lang="en-US" sz="4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Characters </a:t>
            </a:r>
            <a:r>
              <a:rPr lang="th-TH" sz="4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มาใช้งาน 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044700"/>
            <a:ext cx="930585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Multimove</a:t>
            </a:r>
            <a:r>
              <a:rPr lang="en-US" sz="2800" dirty="0"/>
              <a:t> </a:t>
            </a:r>
            <a:r>
              <a:rPr lang="th-TH" sz="2800" dirty="0"/>
              <a:t>คือ การเคลื่อนย้ายเปลี่ยน</a:t>
            </a:r>
            <a:r>
              <a:rPr lang="th-TH" sz="2800" dirty="0" smtClean="0"/>
              <a:t>ตำแหน่ง</a:t>
            </a:r>
          </a:p>
          <a:p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en-US" sz="2800" dirty="0"/>
              <a:t>Delete </a:t>
            </a:r>
            <a:r>
              <a:rPr lang="th-TH" sz="2800" dirty="0"/>
              <a:t>คือ การลบ </a:t>
            </a:r>
            <a:endParaRPr lang="th-TH" sz="2800" dirty="0" smtClean="0"/>
          </a:p>
          <a:p>
            <a:endParaRPr lang="th-TH" sz="2800" dirty="0" smtClean="0"/>
          </a:p>
          <a:p>
            <a:r>
              <a:rPr lang="en-US" sz="2800" dirty="0"/>
              <a:t>Flip </a:t>
            </a:r>
            <a:r>
              <a:rPr lang="th-TH" sz="2800" dirty="0"/>
              <a:t>คือ การกลับ</a:t>
            </a:r>
            <a:r>
              <a:rPr lang="th-TH" sz="2800" dirty="0" smtClean="0"/>
              <a:t>ด้าน</a:t>
            </a:r>
          </a:p>
          <a:p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en-US" sz="2800" dirty="0"/>
              <a:t>Swap </a:t>
            </a:r>
            <a:r>
              <a:rPr lang="th-TH" sz="2800" dirty="0"/>
              <a:t>คือ การเปลี่ยนสลับวัตถุ </a:t>
            </a:r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90404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ขั้นตอน</a:t>
            </a:r>
            <a:r>
              <a:rPr lang="th-TH" sz="4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การเลือก </a:t>
            </a:r>
            <a:r>
              <a:rPr lang="en-US" sz="4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Characters </a:t>
            </a:r>
            <a:r>
              <a:rPr lang="th-TH" sz="4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มาใช้งาน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7475" t="27733" r="9920" b="23280"/>
          <a:stretch/>
        </p:blipFill>
        <p:spPr>
          <a:xfrm>
            <a:off x="448965" y="891995"/>
            <a:ext cx="8116509" cy="425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76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ขั้นตอน</a:t>
            </a:r>
            <a:r>
              <a:rPr lang="th-TH" sz="4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การเลือก </a:t>
            </a:r>
            <a:r>
              <a:rPr lang="en-US" sz="4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Characters </a:t>
            </a:r>
            <a:r>
              <a:rPr lang="th-TH" sz="4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มาใช้งาน 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808225"/>
            <a:ext cx="93058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ถ้า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ต้องการเพิ่ม </a:t>
            </a:r>
            <a:r>
              <a:rPr lang="en-US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Object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อื่นๆ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เช่น 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พื้นห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ลัง ก็สามารถเลือกมาวางได้โดยคลิกแถบเครื่องมือเลือก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คำสั่ง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Backgrounds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ซึ่งสามารถเลือก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พื้นห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ลังเป็นรูปภาพ (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Picture)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หรือ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สีพื้น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(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Color)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ได้ตามที่ต้องการ</a:t>
            </a:r>
          </a:p>
        </p:txBody>
      </p:sp>
    </p:spTree>
    <p:extLst>
      <p:ext uri="{BB962C8B-B14F-4D97-AF65-F5344CB8AC3E}">
        <p14:creationId xmlns:p14="http://schemas.microsoft.com/office/powerpoint/2010/main" val="430515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4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เริ่มต้น</a:t>
            </a:r>
            <a:r>
              <a:rPr lang="th-TH" sz="4400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การทำงาน </a:t>
            </a:r>
            <a:r>
              <a:rPr lang="en-US" sz="44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Animation</a:t>
            </a:r>
            <a:endParaRPr lang="th-TH" sz="4400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960930"/>
            <a:ext cx="8246070" cy="1679755"/>
          </a:xfrm>
        </p:spPr>
        <p:txBody>
          <a:bodyPr/>
          <a:lstStyle/>
          <a:p>
            <a:pPr marL="0" indent="0">
              <a:buNone/>
            </a:pP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เมื่อ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เลือกรูปแบบการ์ตูนมาวางบนพื ้นที่การท างานได้แล้ว ถ้าต้องการให้เคลื่อนไหว เช่น เดินจากซ้ายไปขวา ให้คลิก รูปแบบทางซ้ายมือเป็นเดิน สังเกต 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Timeline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ด้านล่าง จะมีตัวการ์ตูนเดินปรากฎขึ ้นมา</a:t>
            </a:r>
          </a:p>
        </p:txBody>
      </p:sp>
    </p:spTree>
    <p:extLst>
      <p:ext uri="{BB962C8B-B14F-4D97-AF65-F5344CB8AC3E}">
        <p14:creationId xmlns:p14="http://schemas.microsoft.com/office/powerpoint/2010/main" val="3874430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4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เริ่มต้น</a:t>
            </a:r>
            <a:r>
              <a:rPr lang="th-TH" sz="4400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การทำงาน </a:t>
            </a:r>
            <a:r>
              <a:rPr lang="en-US" sz="44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Animation</a:t>
            </a:r>
            <a:endParaRPr lang="th-TH" sz="4400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950" t="21796" r="19105" b="24765"/>
          <a:stretch/>
        </p:blipFill>
        <p:spPr>
          <a:xfrm>
            <a:off x="448964" y="1197405"/>
            <a:ext cx="7177135" cy="385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6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4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เริ่มต้น</a:t>
            </a:r>
            <a:r>
              <a:rPr lang="th-TH" sz="4400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การทำงาน </a:t>
            </a:r>
            <a:r>
              <a:rPr lang="en-US" sz="44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Animation</a:t>
            </a:r>
            <a:endParaRPr lang="th-TH" sz="4400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070" y="1044700"/>
            <a:ext cx="8246070" cy="1679755"/>
          </a:xfrm>
        </p:spPr>
        <p:txBody>
          <a:bodyPr/>
          <a:lstStyle/>
          <a:p>
            <a:pPr marL="0" indent="0">
              <a:buNone/>
            </a:pPr>
            <a:r>
              <a:rPr lang="th-TH" dirty="0" smtClean="0"/>
              <a:t>	ย้าย</a:t>
            </a:r>
            <a:r>
              <a:rPr lang="th-TH" dirty="0"/>
              <a:t>ตัวการ์ตูน</a:t>
            </a:r>
            <a:r>
              <a:rPr lang="th-TH" dirty="0" smtClean="0"/>
              <a:t>มายังตำแหน่ง</a:t>
            </a:r>
            <a:r>
              <a:rPr lang="th-TH" dirty="0"/>
              <a:t>ที่ 2 หลัง</a:t>
            </a:r>
            <a:r>
              <a:rPr lang="th-TH" dirty="0" smtClean="0"/>
              <a:t>จากนั้น</a:t>
            </a:r>
            <a:r>
              <a:rPr lang="th-TH" dirty="0"/>
              <a:t>คลิกปุ่ม </a:t>
            </a:r>
            <a:r>
              <a:rPr lang="en-US" dirty="0"/>
              <a:t>Add Pin 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75" y="1502815"/>
            <a:ext cx="7796608" cy="33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87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4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เริ่มต้น</a:t>
            </a:r>
            <a:r>
              <a:rPr lang="th-TH" sz="4400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การทำงาน </a:t>
            </a:r>
            <a:r>
              <a:rPr lang="en-US" sz="44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Animation</a:t>
            </a:r>
            <a:endParaRPr lang="th-TH" sz="4400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55" y="1044700"/>
            <a:ext cx="8856889" cy="1679755"/>
          </a:xfrm>
        </p:spPr>
        <p:txBody>
          <a:bodyPr>
            <a:normAutofit lnSpcReduction="10000"/>
          </a:bodyPr>
          <a:lstStyle/>
          <a:p>
            <a:pPr marL="0" indent="0" algn="thaiDist">
              <a:buNone/>
            </a:pP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Timeline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จะมี 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Pin 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ขึ้้นมา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2 จุด โดยจุดแรก คือ จุดเริ่มต้น และจุดที่ 2 คือ จุดสุดท้ายที่ย้ายตัวการ์ตูนมา ส่วนระยะห่างระหว่าง 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pin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ที่ 1 และ 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pin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ที่ 2 คือ ระยะเวลาการเคลื่อนที่ ถ้า 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pin 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ที่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1 กับ 2 ไม่ห่างกันมากนักแสดง ว่าเคลื่อนที่เร็ว หลัง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จากนั้น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คลิกปุ่ ม 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Play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เพื่อทดสอบดูภาพ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ตัวอย่าง</a:t>
            </a:r>
          </a:p>
          <a:p>
            <a:pPr marL="0" indent="0" algn="thaiDist">
              <a:buNone/>
            </a:pP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 algn="thaiDist">
              <a:buNone/>
            </a:pPr>
            <a:endParaRPr lang="th-TH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 algn="thaiDist">
              <a:buNone/>
            </a:pP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 algn="thaiDist">
              <a:buNone/>
            </a:pPr>
            <a:endParaRPr lang="th-TH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 algn="thaiDist">
              <a:buNone/>
            </a:pP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01" y="2571750"/>
            <a:ext cx="8072249" cy="20346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4481" y="4606436"/>
            <a:ext cx="86950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กรณีต้องการให้เคลื่อนไหวช้าๆ ก็เพิ่มระยะห่าง ระหว่าง 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pin 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ที่ 1 กับ 2 ให้ห่างกันเพิ่ม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มากขึ้น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43706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Animaker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เป็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นโปรแกรมที่ช่วยให้ เราสามารถสร้ างการ์ตูน 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Animation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หรือ 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Infographic Videos 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สำหรับการประชาสัมพันธ์ การนำเสนอ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งาน หรือการให้ความรู้ในเรื่องต่าง ๆ ได้อย่างง่ายดาย โดย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ไม่จำเป็นต้อง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มีความรู้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พื้นฐาน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ใน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การทำงาน 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Animation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โปรแกรม 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Adobe Flash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หรือ 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Aftereffect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ก็สามารถสร้างงานได้อย่างสวยงาม 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อีกทั้ง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ยังช่วยให้คุณสามารถบันทึกงาน ของคุณ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ทั้งหมด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บนเซิร์ฟเวอร์ที่เชื่อถือได้ของระบบคลาวด์ </a:t>
            </a:r>
            <a:endParaRPr lang="en-US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4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เริ่มต้น</a:t>
            </a:r>
            <a:r>
              <a:rPr lang="th-TH" sz="4400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การทำงาน </a:t>
            </a:r>
            <a:r>
              <a:rPr lang="en-US" sz="44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Animation</a:t>
            </a:r>
            <a:endParaRPr lang="th-TH" sz="4400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150" y="1808225"/>
            <a:ext cx="3664920" cy="1679755"/>
          </a:xfr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เส้น 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Timeline 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สี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เหลือง คือ ระยะ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เวลาทั้งหมด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ใน 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Scene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หรือ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ฉากนั้นๆ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ถ้าต้องการเพิ่มระยะเวลาให้ 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Scene 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ทั้ง 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Scene 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นานขึ้น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ให้คลิกปุ่ ม เพิ่ม-ลด เวลา ที่ด้านซ้ายมือ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5770" y="1197405"/>
            <a:ext cx="5372897" cy="389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551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4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เริ่มต้น</a:t>
            </a:r>
            <a:r>
              <a:rPr lang="th-TH" sz="4400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การทำงาน </a:t>
            </a:r>
            <a:r>
              <a:rPr lang="en-US" sz="44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Animation</a:t>
            </a:r>
            <a:endParaRPr lang="th-TH" sz="4400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53" y="1197405"/>
            <a:ext cx="3267912" cy="1679755"/>
          </a:xfr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การกำหนด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ว่าให้ตัวการ์ตูนแสดงผลเฉพาะช่วงเวลาใดเวลาหนึ่งใน 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Scene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ไม่ได้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อยู่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ตลอดทั้ง 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Scene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ทำได้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โดยการลาก แถบ 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Timeline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สี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เหลือง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ให้สั้น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ลงเป็นการเพิ่ม-ลดเส้น 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Timeline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ของการ์ตูน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ตัวนั้นๆ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327" y="998718"/>
            <a:ext cx="5662823" cy="401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89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4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เริ่มต้น</a:t>
            </a:r>
            <a:r>
              <a:rPr lang="th-TH" sz="4400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การทำงาน </a:t>
            </a:r>
            <a:r>
              <a:rPr lang="en-US" sz="44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Animation</a:t>
            </a:r>
            <a:endParaRPr lang="th-TH" sz="4400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53" y="1044700"/>
            <a:ext cx="3267912" cy="3946095"/>
          </a:xfr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sz="2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จากนั้น</a:t>
            </a:r>
            <a:r>
              <a:rPr lang="th-TH" sz="2600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ให้เลือกตัวการ์ตูนตัวใหม่ลงมาวาง</a:t>
            </a:r>
            <a:r>
              <a:rPr lang="th-TH" sz="2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บนพื้นที่การทำงาน</a:t>
            </a:r>
            <a:r>
              <a:rPr lang="th-TH" sz="26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เพิ่มอีก 1 ตัว สังเกตที่ </a:t>
            </a:r>
            <a:r>
              <a:rPr lang="en-US" sz="2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Timeline</a:t>
            </a:r>
            <a:r>
              <a:rPr lang="th-TH" sz="2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และ</a:t>
            </a:r>
            <a:r>
              <a:rPr lang="th-TH" sz="2600" dirty="0">
                <a:latin typeface="Angsana New" panose="02020603050405020304" pitchFamily="18" charset="-34"/>
                <a:cs typeface="Angsana New" panose="02020603050405020304" pitchFamily="18" charset="-34"/>
              </a:rPr>
              <a:t>ถ้าต้องการให้การ์ตูน ตัวที่สองปรากฎ</a:t>
            </a:r>
            <a:r>
              <a:rPr lang="th-TH" sz="2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ขึ้น</a:t>
            </a:r>
            <a:r>
              <a:rPr lang="th-TH" sz="2600" dirty="0">
                <a:latin typeface="Angsana New" panose="02020603050405020304" pitchFamily="18" charset="-34"/>
                <a:cs typeface="Angsana New" panose="02020603050405020304" pitchFamily="18" charset="-34"/>
              </a:rPr>
              <a:t>ต่อจากการ์ตูนตัวแรก (ฉากเดิน) ให้ปรับเส้น </a:t>
            </a:r>
            <a:r>
              <a:rPr lang="en-US" sz="2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Timeline </a:t>
            </a:r>
            <a:r>
              <a:rPr lang="th-TH" sz="2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เริ่ม</a:t>
            </a:r>
            <a:r>
              <a:rPr lang="th-TH" sz="2600" dirty="0">
                <a:latin typeface="Angsana New" panose="02020603050405020304" pitchFamily="18" charset="-34"/>
                <a:cs typeface="Angsana New" panose="02020603050405020304" pitchFamily="18" charset="-34"/>
              </a:rPr>
              <a:t>ต่อจากวินาทีเดิม กรณีต้องการปิดการ แสดงวัตถุเพื่อง่ายต่อการออกแบบให้คลิกปุ่ ม เป็นการปิดมุมมองการมองเห็นของวัตถุ</a:t>
            </a:r>
            <a:r>
              <a:rPr lang="th-TH" sz="2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นั้นๆ </a:t>
            </a:r>
            <a:endParaRPr lang="th-TH" sz="2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952" y="1655520"/>
            <a:ext cx="5519286" cy="290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57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153" y="194089"/>
            <a:ext cx="8246070" cy="763525"/>
          </a:xfrm>
        </p:spPr>
        <p:txBody>
          <a:bodyPr>
            <a:norm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ขั้นตอนการจัดการข้อความและตัวอักษร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53" y="1044700"/>
            <a:ext cx="8765292" cy="3946095"/>
          </a:xfr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       ใน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การสร้าง </a:t>
            </a: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Animation 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ถ้า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มีการใส่ข้อความให้คลิกแถบเครื่องมือ เลือกค าสั่ง </a:t>
            </a: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Text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ซึ่ง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จะมีรูปแบบให้เลือกใช้งานอยู่ 2 รูปแบบ คือ 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Texts 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 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Text </a:t>
            </a:r>
            <a:r>
              <a:rPr lang="en-US" sz="24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Prebuilts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endParaRPr lang="th-TH" sz="2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388" y="1824872"/>
            <a:ext cx="6256822" cy="325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956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153" y="194089"/>
            <a:ext cx="8246070" cy="763525"/>
          </a:xfrm>
        </p:spPr>
        <p:txBody>
          <a:bodyPr>
            <a:norm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ขั้นตอนการจัดการข้อความและตัวอักษร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150" y="1044700"/>
            <a:ext cx="2657092" cy="3946095"/>
          </a:xfr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หลังจาก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เลือกรูปแบบกล่องข้อความมาวาง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ในพื้นที่การทำงาน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แล้วจะเห็นว่าทางซ้ายมือมีหน้าต่างการจัดการข้อความ 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Text Settings 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ปรากฎ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ขึ้นมา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เลือกตั้ง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ค่าในเรื่องของฟอนต์ ขนาด สีของข้อความ ลักษณะรูปแบบการจัดวางข้อความ ให้พิมพ์ข้อความลงไป และจัดรูปแบบต่างๆ ตามต้องการ</a:t>
            </a:r>
            <a:endParaRPr lang="th-TH" sz="2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319" y="1197405"/>
            <a:ext cx="6543682" cy="342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11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153" y="194089"/>
            <a:ext cx="8246070" cy="763525"/>
          </a:xfrm>
        </p:spPr>
        <p:txBody>
          <a:bodyPr>
            <a:norm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ขั้นตอนการ </a:t>
            </a:r>
            <a:r>
              <a:rPr lang="en-US" sz="4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Export</a:t>
            </a:r>
            <a:endParaRPr lang="th-TH" sz="4000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150" y="891995"/>
            <a:ext cx="8856890" cy="3946095"/>
          </a:xfr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เมื่อสร้าง 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Presentation 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เรียบร้อยแล้ว 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การนำไปใช้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งาน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สามารถ 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คลิกปุ่ม 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Setting 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ที่มุมขวาบนแล้วเลือก 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Export </a:t>
            </a:r>
            <a:endParaRPr lang="th-TH" sz="2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785" y="1343374"/>
            <a:ext cx="7204028" cy="382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996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153" y="194089"/>
            <a:ext cx="8246070" cy="763525"/>
          </a:xfrm>
        </p:spPr>
        <p:txBody>
          <a:bodyPr>
            <a:norm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ขั้นตอนการ </a:t>
            </a:r>
            <a:r>
              <a:rPr lang="en-US" sz="4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Export</a:t>
            </a:r>
            <a:endParaRPr lang="th-TH" sz="4000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150" y="891995"/>
            <a:ext cx="8856890" cy="3946095"/>
          </a:xfr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หลัง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จากนั้น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จะปรากฎหน้าต่าง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ขึ้้นมา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ให้เลือกระหว่าง 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YouTube 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กับ 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Facebook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และคลิกปุ่ ม 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Add Channel </a:t>
            </a:r>
            <a:endParaRPr lang="th-TH" sz="2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93" y="1502815"/>
            <a:ext cx="8162925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733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153" y="194089"/>
            <a:ext cx="8246070" cy="763525"/>
          </a:xfrm>
        </p:spPr>
        <p:txBody>
          <a:bodyPr>
            <a:norm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ขั้นตอนการ </a:t>
            </a:r>
            <a:r>
              <a:rPr lang="en-US" sz="4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Export</a:t>
            </a:r>
            <a:endParaRPr lang="th-TH" sz="4000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150" y="1068935"/>
            <a:ext cx="8856890" cy="3946095"/>
          </a:xfr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เลือก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บัญชี 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Google Account 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ที่ต้องการเชื่อมต่อ หรือเพิ่มบัญชีใหม่เข้าไปได้ 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หลังจากนั้นให้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คลิกปุ่ ม 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Allow </a:t>
            </a:r>
            <a:endParaRPr lang="th-TH" sz="2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796" y="1502815"/>
            <a:ext cx="7248337" cy="359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343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153" y="194089"/>
            <a:ext cx="8246070" cy="763525"/>
          </a:xfrm>
        </p:spPr>
        <p:txBody>
          <a:bodyPr>
            <a:norm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ขั้นตอนการ </a:t>
            </a:r>
            <a:r>
              <a:rPr lang="en-US" sz="4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Export</a:t>
            </a:r>
            <a:endParaRPr lang="th-TH" sz="4000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150" y="1068935"/>
            <a:ext cx="8856890" cy="3946095"/>
          </a:xfr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sz="2400" dirty="0"/>
              <a:t>ถ้าเป็นสมาชิกฟรี วิดีโอจะเลือกได้แบบ </a:t>
            </a:r>
            <a:r>
              <a:rPr lang="en-US" sz="2400" dirty="0"/>
              <a:t>SD </a:t>
            </a:r>
            <a:r>
              <a:rPr lang="th-TH" sz="2400" dirty="0" smtClean="0"/>
              <a:t>เท่านั้น จากนั้น</a:t>
            </a:r>
            <a:r>
              <a:rPr lang="th-TH" sz="2400" dirty="0"/>
              <a:t>คลิกปุ่ม </a:t>
            </a:r>
            <a:r>
              <a:rPr lang="en-US" sz="2400" dirty="0"/>
              <a:t>Next </a:t>
            </a:r>
            <a:endParaRPr lang="th-TH" sz="2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015" y="1573515"/>
            <a:ext cx="5102467" cy="356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5725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153" y="194089"/>
            <a:ext cx="8246070" cy="763525"/>
          </a:xfrm>
        </p:spPr>
        <p:txBody>
          <a:bodyPr>
            <a:norm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ขั้นตอนการ </a:t>
            </a:r>
            <a:r>
              <a:rPr lang="en-US" sz="4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Export</a:t>
            </a:r>
            <a:endParaRPr lang="th-TH" sz="4000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353" y="1068935"/>
            <a:ext cx="3359510" cy="3946095"/>
          </a:xfr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</a:p>
          <a:p>
            <a:pPr marL="0" indent="0" algn="thaiDist">
              <a:buNone/>
            </a:pP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กรอก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ข้อมูลรายละเอียดต่างๆ ให้เรียบร้อย แล้วคลิกปุ่ ม 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Export 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หลัง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จากนั้น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โปรแกรมจะส่งลิงค์ไฟล์วิดีโอไปยังอีเมล์ที่ ระบุไว้และเราสามารถ 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Copy 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น าไปใช้งานได้</a:t>
            </a:r>
            <a:endParaRPr lang="th-TH" sz="2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5770" y="1123186"/>
            <a:ext cx="5137691" cy="389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69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</a:t>
            </a:r>
            <a:r>
              <a:rPr lang="th-TH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ลงทะเบียนการใช้งาน </a:t>
            </a:r>
            <a:r>
              <a:rPr lang="en-US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Animaker</a:t>
            </a:r>
            <a:endParaRPr lang="th-TH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/>
              <a:t>1. การลงทะเบียนใช้งานเข้าไปที่เว็บไซต์ </a:t>
            </a:r>
            <a:r>
              <a:rPr lang="en-US" dirty="0"/>
              <a:t>https://www.animaker.com </a:t>
            </a:r>
            <a:r>
              <a:rPr lang="th-TH" dirty="0" smtClean="0"/>
              <a:t>จากนั้น</a:t>
            </a:r>
            <a:r>
              <a:rPr lang="th-TH" dirty="0"/>
              <a:t>คลิก</a:t>
            </a:r>
            <a:r>
              <a:rPr lang="th-TH" dirty="0" smtClean="0"/>
              <a:t>ปุ่ม </a:t>
            </a:r>
            <a:r>
              <a:rPr lang="en-US" dirty="0" smtClean="0"/>
              <a:t>Signup</a:t>
            </a:r>
            <a:endParaRPr lang="th-T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0020" t="43050" r="6580" b="25777"/>
          <a:stretch/>
        </p:blipFill>
        <p:spPr>
          <a:xfrm>
            <a:off x="1365194" y="2113635"/>
            <a:ext cx="5650085" cy="296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863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การเขียน </a:t>
            </a:r>
            <a:r>
              <a:rPr lang="en-US" sz="4000" dirty="0" err="1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StoryBoard</a:t>
            </a:r>
            <a:endParaRPr lang="th-TH" sz="4000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thaiDist">
              <a:buNone/>
            </a:pP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สตอ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รี่บอร์ด คือ การเขียนภาพนิ่งและข้อความเพื่อกำหนดแนวทางในการถ่ายทำหรือผลิตภาพเคลื่อนไหวในรูปแบบต่างๆ เช่น ภาพยนตร์ โฆษณา การ์ตูน สารคดี เป็นต้น เพื่อกำหนดการเล่าเรื่อง ลำดับเรื่อง จัดมุมกล้อง กำหนดเวลา ซึ่งภาพที่วาดไม่จำเป็นจะต้องละเอียดมาก แค่บอกองค์ประกอบสำคัญๆ ได้ มีการระบุถึงตำแหน่งของตัวละครที่มีความสัมพันธ์กับฉากและตัวละครอื่นๆ กรอบแสดงภาพและมุมกล้อง แสงเงา เป็นการสเกตซ์ภาพของเฟรม (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Shot)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ต่างๆ จากบท เปรียบเสมือนการวาดการ์ตูนในกรอบสี่เหลี่ยมแต่ละช่อง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434023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th-TH" b="1" dirty="0">
                <a:solidFill>
                  <a:schemeClr val="bg1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ส่วนประกอบของสตอรี่</a:t>
            </a:r>
            <a:r>
              <a:rPr lang="th-TH" b="1" dirty="0" smtClean="0">
                <a:solidFill>
                  <a:schemeClr val="bg1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บอร์ด (</a:t>
            </a:r>
            <a:r>
              <a:rPr lang="en-US" b="1" dirty="0">
                <a:solidFill>
                  <a:schemeClr val="bg1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Story Board)</a:t>
            </a:r>
            <a:endParaRPr lang="en-US" dirty="0">
              <a:solidFill>
                <a:schemeClr val="bg1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thaiDist">
              <a:buNone/>
            </a:pP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สตอ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รี่บอร์ด จะประกอบไปด้วยชุดของภาพ 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Sketches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ของ 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shot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ต่างๆ พร้อมคำบรรยายหรือบทสนทนาในเรื่อง ซึ่งอาจจะทำการเขียนเรื่องย่อและบทก่อน หรือ 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Sketches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ภาพก่อนก็ได้ แล้วจึงค่อยใส่คำบรรยายลงไป อาจมีบทสนทนาหรือไม่มีบทสนทนาก็ได้ และสำหรับการกำหนดเสียงในแต่ละภาพต้องพิจารณาว่าภาพและเสียงไปด้วยกันได้หรือไม่ ไม่ว่าจะเป็นเสียงดนตรี เสียงธรรมชาติหรือเสียงอื่นๆ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508600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th-TH" dirty="0">
                <a:solidFill>
                  <a:schemeClr val="bg1"/>
                </a:solidFill>
                <a:effectLst/>
              </a:rPr>
              <a:t>แนวทางในการเขียนสตอรี่บอร์ด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thaiDist">
              <a:buNone/>
            </a:pP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ควร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ศึกษาการหลักการเขียนเนื้อเรื่อง บทบรรยาย การกำหนดมุมกล้อง ศิลปะในการเล่าเรื่อง ซึ่งไม่ว่าจะเป็นนิทาน นิยาย ละครหรือภาพยนตร์ ล้วนแล้วแต่มีลักษณะการเล่าเรื่องคล้ายๆ กัน นั่นคือการเล่าเรื่องราวของธรรมชาติ มนุษย์หรือสัตว์ ที่เกิดขึ้นในช่วงเวลาใดเวลาหนึ่ง ณ สถานที่ใดสถานที่หนึ่งเสมอ ดังนั้น องค์ประกอบที่สำคัญที่จะขาดไปเสียไม่ได้ก็คือ ตัวละคร สถานที่และเวลา สิ่งสำคัญในการเขียนบทก็คือ การเริ่มค้นหาวัตถุดิบหรือแรงบันดาลใจ ให้ได้ว่า เราอยากจะพูด จะนำเสนออะไร ตัวเราเองมีแนวความคิดเกี่ยวกับเรื่องนั้นๆ อย่างไร ซึ่งแรงบันดาลใจเหล่านั้นจะถูกนำใช้ในการกำหนด สถานการณ์ ตัวละคร สถานที่และเวลา ของเรื่องราว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105870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5" y="128470"/>
            <a:ext cx="8246070" cy="763525"/>
          </a:xfrm>
        </p:spPr>
        <p:txBody>
          <a:bodyPr>
            <a:normAutofit/>
          </a:bodyPr>
          <a:lstStyle/>
          <a:p>
            <a:pPr fontAlgn="base"/>
            <a:r>
              <a:rPr lang="th-TH" dirty="0">
                <a:solidFill>
                  <a:schemeClr val="bg1"/>
                </a:solidFill>
                <a:effectLst/>
              </a:rPr>
              <a:t>วิธีการเขียนสตอรี่บอร์ด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thaiDist">
              <a:buNone/>
            </a:pPr>
            <a:r>
              <a:rPr lang="th-TH" dirty="0" smtClean="0"/>
              <a:t>	สตอ</a:t>
            </a:r>
            <a:r>
              <a:rPr lang="th-TH" dirty="0"/>
              <a:t>รี่บอร์ด (</a:t>
            </a:r>
            <a:r>
              <a:rPr lang="en-US" dirty="0"/>
              <a:t>Story Board) </a:t>
            </a:r>
            <a:r>
              <a:rPr lang="th-TH" dirty="0"/>
              <a:t>คือการเขียนกรอบแสดงเรื่องราวที่สมบูรณ์ของภาพยนตร์หรือหนังแต่ละเรื่อง โดยมีการแสดงรายละเอียดที่จะปรากฏในแต่ละฉากหรือแต่ละหน้าจอ เช่น ข้อความ ภาพ ภาพเคลื่อนไหว เสียงดนตรี เสียงพูดและแต่ละอย่างนั้นมีลำดับของการปรากฏว่าอะไรจะปรากฏขึ้นก่อน-หลัง อะไรจะปรากฏพร้อมกัน เป็นการออกแบบอย่างละเอียดในแต่ละหน้าจอก่อนที่จะลงมือสร้างเอนิเมชันหรือหนังขึ้นมาจริงๆ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076141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5" y="128470"/>
            <a:ext cx="8246070" cy="763525"/>
          </a:xfrm>
        </p:spPr>
        <p:txBody>
          <a:bodyPr>
            <a:normAutofit/>
          </a:bodyPr>
          <a:lstStyle/>
          <a:p>
            <a:pPr fontAlgn="base"/>
            <a:r>
              <a:rPr lang="th-TH" dirty="0">
                <a:solidFill>
                  <a:schemeClr val="bg1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ขั้นตอนการทำ </a:t>
            </a:r>
            <a:r>
              <a:rPr lang="en-US" dirty="0">
                <a:solidFill>
                  <a:schemeClr val="bg1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Story Board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thaiDist">
              <a:buNone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1.  วางโครงเรื่องหลัก ไม่ว่าจะเป็น 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Theme,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ตัวละครหลัก, ฉาก 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ฯลฯ</a:t>
            </a:r>
          </a:p>
          <a:p>
            <a:pPr marL="0" indent="0" algn="thaiDist">
              <a:buNone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 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1.1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  แนว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เรื่อง</a:t>
            </a:r>
          </a:p>
          <a:p>
            <a:pPr marL="0" indent="0" algn="thaiDist">
              <a:buNone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 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1.2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  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ฉาก</a:t>
            </a:r>
          </a:p>
          <a:p>
            <a:pPr marL="0" indent="0" algn="thaiDist">
              <a:buNone/>
            </a:pP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 1.3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  เนื้อเรื่อง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ย่อ</a:t>
            </a:r>
          </a:p>
          <a:p>
            <a:pPr marL="0" indent="0" algn="thaiDist">
              <a:buNone/>
            </a:pP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 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1.4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  Theme/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แก่น (ข้อคิด/สิ่งที่ต้องการจะสื่อ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</a:p>
          <a:p>
            <a:pPr marL="0" indent="0" algn="thaiDist">
              <a:buNone/>
            </a:pP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 1.5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  ตัวละคร  สิ่งสำคัญคือกำหนดรูปลักษณ์ของตัวละครแต่ละตัวให้โดดเด่นไม่คล้ายกันจนเกินไป ควรออกแบบรูปลักษณ์ของตัวละครให้โดดเด่นแตกต่างกัน และมองแล้วสามารถสื่อถึงลักษณะนิสัยของตัวละครได้ทันที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03376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5" y="128470"/>
            <a:ext cx="8246070" cy="763525"/>
          </a:xfrm>
        </p:spPr>
        <p:txBody>
          <a:bodyPr>
            <a:normAutofit/>
          </a:bodyPr>
          <a:lstStyle/>
          <a:p>
            <a:pPr fontAlgn="base"/>
            <a:r>
              <a:rPr lang="th-TH" dirty="0">
                <a:solidFill>
                  <a:schemeClr val="bg1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ขั้นตอนการทำ </a:t>
            </a:r>
            <a:r>
              <a:rPr lang="en-US" dirty="0">
                <a:solidFill>
                  <a:schemeClr val="bg1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Story Board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55" y="1044700"/>
            <a:ext cx="8551481" cy="3970329"/>
          </a:xfrm>
        </p:spPr>
        <p:txBody>
          <a:bodyPr>
            <a:normAutofit fontScale="92500" lnSpcReduction="10000"/>
          </a:bodyPr>
          <a:lstStyle/>
          <a:p>
            <a:pPr marL="0" indent="0" algn="thaiDist">
              <a:buNone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2.  ลำดับเหตุการณ์คร่าว 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ๆ จุดสำคัญ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คือ ทุกเหตุการณ์จะเป็นเหตุเป็นผลซึ่งกันและกัน เหตุการณ์ก่อนหน้าจะทำให้เหตุการณ์ต่อมามีน้ำหนักมากขึ้น และต้องหา จุด 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Climax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ของเรื่องให้ได้ จุดนี้จะเป็นจุดที่น่าตื่นเต้นที่สุดก่อนที่จะเฉลยปมทุกอย่างในเรื่อง การสร้างปมให้ผู้อ่านสงสัยก็เป็นจุดสำคัญในการสร้างเรื่อง ปมจะทำให้ผู้อ่านเกิดคำถามในใจและคาดเดาเนื้อเรื่องรวมถึงตอนจบไปต่าง ๆ 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นานา</a:t>
            </a:r>
          </a:p>
          <a:p>
            <a:pPr marL="0" indent="0" algn="thaiDist">
              <a:buNone/>
            </a:pP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3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. กำหนด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หน้า</a:t>
            </a:r>
          </a:p>
          <a:p>
            <a:pPr marL="0" indent="0" algn="thaiDist">
              <a:buNone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4. แต่ง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บท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เป็นขั้นตอนสุดท้ายก่อนลงมือวาดสตอรี่บอร์ด ควรเขียนบทพูดและบทความคิดที่จะใช้เขียนลงในหนังออกมาโดยละเอียดเพื่อที่จะได้กำหนดขนาดของบอลลูนและจัดวางลงบนหน้ากระดาษได้อย่า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เหมาะสม</a:t>
            </a:r>
          </a:p>
          <a:p>
            <a:pPr marL="0" indent="0" algn="thaiDist">
              <a:buNone/>
            </a:pPr>
            <a:r>
              <a:rPr lang="th-TH" dirty="0"/>
              <a:t>5. ลงมือเขียน </a:t>
            </a:r>
            <a:r>
              <a:rPr lang="en-US" dirty="0"/>
              <a:t>Story Board !!!!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18835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900" y="68630"/>
            <a:ext cx="7124200" cy="506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194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 txBox="1">
            <a:spLocks/>
          </p:cNvSpPr>
          <p:nvPr/>
        </p:nvSpPr>
        <p:spPr>
          <a:xfrm>
            <a:off x="2434130" y="890001"/>
            <a:ext cx="3206805" cy="167975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5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</a:t>
            </a:r>
            <a:r>
              <a:rPr lang="th-TH" sz="115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&amp;</a:t>
            </a:r>
            <a:r>
              <a:rPr lang="th-TH" sz="3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115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</a:t>
            </a:r>
            <a:endParaRPr lang="en-US" sz="115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WordArt 3"/>
          <p:cNvSpPr>
            <a:spLocks noChangeArrowheads="1" noChangeShapeType="1" noTextEdit="1"/>
          </p:cNvSpPr>
          <p:nvPr/>
        </p:nvSpPr>
        <p:spPr bwMode="gray">
          <a:xfrm>
            <a:off x="1670605" y="2571750"/>
            <a:ext cx="5340350" cy="762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5400" b="1" kern="10" dirty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hlink"/>
                    </a:gs>
                    <a:gs pos="100000">
                      <a:schemeClr val="tx2"/>
                    </a:gs>
                  </a:gsLst>
                  <a:lin ang="0" scaled="1"/>
                </a:gradFill>
                <a:effectLst>
                  <a:outerShdw dist="89803" dir="2700000" algn="ctr" rotWithShape="0">
                    <a:schemeClr val="tx1">
                      <a:alpha val="5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Thank You !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white">
          <a:xfrm>
            <a:off x="2586835" y="3487980"/>
            <a:ext cx="3206805" cy="41433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altLang="en-US" dirty="0" smtClean="0"/>
              <a:t>www.charprom.com </a:t>
            </a:r>
          </a:p>
        </p:txBody>
      </p:sp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</a:t>
            </a:r>
            <a:r>
              <a:rPr lang="th-TH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ลงทะเบียนการใช้งาน </a:t>
            </a:r>
            <a:r>
              <a:rPr lang="en-US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Animaker</a:t>
            </a:r>
            <a:endParaRPr lang="th-TH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2. กรอกรายละเอียดต่างๆ แล้วคลิกปุ่ ม 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Sign Up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หรือสามารถ 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Login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โดยใช้ 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Google Plus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 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Facebook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ได้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4275" t="26720" r="9820" b="39138"/>
          <a:stretch/>
        </p:blipFill>
        <p:spPr>
          <a:xfrm>
            <a:off x="1670605" y="2162201"/>
            <a:ext cx="5573733" cy="298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21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</a:t>
            </a:r>
            <a:r>
              <a:rPr lang="th-TH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ลงทะเบียนการใช้งาน </a:t>
            </a:r>
            <a:r>
              <a:rPr lang="en-US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Animaker</a:t>
            </a:r>
            <a:endParaRPr lang="th-TH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197405"/>
            <a:ext cx="8398774" cy="3664918"/>
          </a:xfrm>
        </p:spPr>
        <p:txBody>
          <a:bodyPr/>
          <a:lstStyle/>
          <a:p>
            <a:r>
              <a:rPr lang="th-TH" dirty="0"/>
              <a:t>3. เมื่อลงทะเบียนเข้าใช้งาน </a:t>
            </a:r>
            <a:r>
              <a:rPr lang="en-US" dirty="0"/>
              <a:t>Animaker </a:t>
            </a:r>
            <a:r>
              <a:rPr lang="th-TH" dirty="0" smtClean="0"/>
              <a:t>แล้ว </a:t>
            </a:r>
            <a:r>
              <a:rPr lang="th-TH" dirty="0"/>
              <a:t>จะเข้าสู่หน้าจอการสร้างวิดีโอ 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9146" t="23280" r="6579" b="26249"/>
          <a:stretch/>
        </p:blipFill>
        <p:spPr>
          <a:xfrm>
            <a:off x="1575165" y="1808225"/>
            <a:ext cx="6146376" cy="321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55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การสร้าง </a:t>
            </a:r>
            <a:r>
              <a:rPr lang="en-US" sz="4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Animaker Video</a:t>
            </a:r>
            <a:endParaRPr lang="th-TH" sz="4000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197405"/>
            <a:ext cx="8398774" cy="3664918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1. แถบ 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Plans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ให้คลิกเลือกเมนู 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Free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จะแสดงตัวอย่างรายการ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Template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โดยแบ่งเป็นหมวดหมู่ไว้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9981" t="23280" r="9919" b="29218"/>
          <a:stretch/>
        </p:blipFill>
        <p:spPr>
          <a:xfrm>
            <a:off x="2281425" y="1645337"/>
            <a:ext cx="6031848" cy="321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24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การสร้าง </a:t>
            </a:r>
            <a:r>
              <a:rPr lang="en-US" sz="4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Animaker Video</a:t>
            </a:r>
            <a:endParaRPr lang="th-TH" sz="4000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197405"/>
            <a:ext cx="8398774" cy="3664918"/>
          </a:xfrm>
        </p:spPr>
        <p:txBody>
          <a:bodyPr/>
          <a:lstStyle/>
          <a:p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2.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ดูตัวอย่าง 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Template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ให้เลื่อนเม้าส์ไปยัง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Template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ที่ต้องการ และคลิก 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Preview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805" t="33671" r="4075" b="29218"/>
          <a:stretch/>
        </p:blipFill>
        <p:spPr>
          <a:xfrm>
            <a:off x="487343" y="1755733"/>
            <a:ext cx="8207692" cy="284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29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การสร้าง </a:t>
            </a:r>
            <a:r>
              <a:rPr lang="en-US" sz="4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Animaker Video</a:t>
            </a:r>
            <a:endParaRPr lang="th-TH" sz="4000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197405"/>
            <a:ext cx="8398774" cy="3664918"/>
          </a:xfrm>
        </p:spPr>
        <p:txBody>
          <a:bodyPr/>
          <a:lstStyle/>
          <a:p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3.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ถ้าต้องการเลือกใช้ 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Template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ให้คลิกปุ่ ม 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Use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5805" t="24765" r="20775" b="23280"/>
          <a:stretch/>
        </p:blipFill>
        <p:spPr>
          <a:xfrm>
            <a:off x="1823310" y="1669185"/>
            <a:ext cx="4886560" cy="328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9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หน้าจอการ</a:t>
            </a:r>
            <a:r>
              <a:rPr lang="th-TH" sz="4000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ทำงาน</a:t>
            </a:r>
            <a:r>
              <a:rPr lang="th-TH" sz="4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หลักของ </a:t>
            </a:r>
            <a:r>
              <a:rPr lang="en-US" sz="4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Animaker</a:t>
            </a:r>
            <a:endParaRPr lang="th-TH" sz="4000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4293" t="9993" r="3365" b="18225"/>
          <a:stretch/>
        </p:blipFill>
        <p:spPr>
          <a:xfrm>
            <a:off x="754375" y="1137968"/>
            <a:ext cx="7177135" cy="400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768</Words>
  <Application>Microsoft Office PowerPoint</Application>
  <PresentationFormat>On-screen Show (16:9)</PresentationFormat>
  <Paragraphs>103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Angsana New</vt:lpstr>
      <vt:lpstr>Arial</vt:lpstr>
      <vt:lpstr>Calibri</vt:lpstr>
      <vt:lpstr>Cordia New</vt:lpstr>
      <vt:lpstr>Verdana</vt:lpstr>
      <vt:lpstr>Office Theme</vt:lpstr>
      <vt:lpstr>Animaker</vt:lpstr>
      <vt:lpstr>PowerPoint Presentation</vt:lpstr>
      <vt:lpstr>การลงทะเบียนการใช้งาน Animaker</vt:lpstr>
      <vt:lpstr>การลงทะเบียนการใช้งาน Animaker</vt:lpstr>
      <vt:lpstr>การลงทะเบียนการใช้งาน Animaker</vt:lpstr>
      <vt:lpstr>การสร้าง Animaker Video</vt:lpstr>
      <vt:lpstr>การสร้าง Animaker Video</vt:lpstr>
      <vt:lpstr>การสร้าง Animaker Video</vt:lpstr>
      <vt:lpstr>หน้าจอการทำงานหลักของ Animaker</vt:lpstr>
      <vt:lpstr>หน้าจอการทำงานหลักของ Animaker</vt:lpstr>
      <vt:lpstr>ขั้นตอนการเลือก Characters มาใช้งาน </vt:lpstr>
      <vt:lpstr>ขั้นตอนการเลือก Characters มาใช้งาน </vt:lpstr>
      <vt:lpstr>ขั้นตอนการเลือก Characters มาใช้งาน </vt:lpstr>
      <vt:lpstr>ขั้นตอนการเลือก Characters มาใช้งาน </vt:lpstr>
      <vt:lpstr>ขั้นตอนการเลือก Characters มาใช้งาน </vt:lpstr>
      <vt:lpstr>เริ่มต้นการทำงาน Animation</vt:lpstr>
      <vt:lpstr>เริ่มต้นการทำงาน Animation</vt:lpstr>
      <vt:lpstr>เริ่มต้นการทำงาน Animation</vt:lpstr>
      <vt:lpstr>เริ่มต้นการทำงาน Animation</vt:lpstr>
      <vt:lpstr>เริ่มต้นการทำงาน Animation</vt:lpstr>
      <vt:lpstr>เริ่มต้นการทำงาน Animation</vt:lpstr>
      <vt:lpstr>เริ่มต้นการทำงาน Animation</vt:lpstr>
      <vt:lpstr>ขั้นตอนการจัดการข้อความและตัวอักษร</vt:lpstr>
      <vt:lpstr>ขั้นตอนการจัดการข้อความและตัวอักษร</vt:lpstr>
      <vt:lpstr>ขั้นตอนการ Export</vt:lpstr>
      <vt:lpstr>ขั้นตอนการ Export</vt:lpstr>
      <vt:lpstr>ขั้นตอนการ Export</vt:lpstr>
      <vt:lpstr>ขั้นตอนการ Export</vt:lpstr>
      <vt:lpstr>ขั้นตอนการ Export</vt:lpstr>
      <vt:lpstr>การเขียน StoryBoard</vt:lpstr>
      <vt:lpstr>ส่วนประกอบของสตอรี่บอร์ด (Story Board)</vt:lpstr>
      <vt:lpstr>แนวทางในการเขียนสตอรี่บอร์ด</vt:lpstr>
      <vt:lpstr>วิธีการเขียนสตอรี่บอร์ด</vt:lpstr>
      <vt:lpstr>ขั้นตอนการทำ Story Board</vt:lpstr>
      <vt:lpstr>ขั้นตอนการทำ Story Board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2017-08-01T15:40:51Z</dcterms:created>
  <dcterms:modified xsi:type="dcterms:W3CDTF">2019-12-22T16:26:57Z</dcterms:modified>
</cp:coreProperties>
</file>