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86" r:id="rId4"/>
    <p:sldId id="293" r:id="rId5"/>
    <p:sldId id="291" r:id="rId6"/>
    <p:sldId id="292" r:id="rId7"/>
    <p:sldId id="294" r:id="rId8"/>
    <p:sldId id="295" r:id="rId9"/>
    <p:sldId id="302" r:id="rId10"/>
    <p:sldId id="296" r:id="rId11"/>
    <p:sldId id="303" r:id="rId12"/>
    <p:sldId id="299" r:id="rId13"/>
    <p:sldId id="304" r:id="rId14"/>
    <p:sldId id="300" r:id="rId15"/>
    <p:sldId id="305" r:id="rId16"/>
    <p:sldId id="297" r:id="rId17"/>
    <p:sldId id="301" r:id="rId18"/>
    <p:sldId id="306" r:id="rId19"/>
    <p:sldId id="25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01"/>
    <a:srgbClr val="FFFFCC"/>
    <a:srgbClr val="FE9202"/>
    <a:srgbClr val="E39A39"/>
    <a:srgbClr val="1D3A00"/>
    <a:srgbClr val="5EEC3C"/>
    <a:srgbClr val="990099"/>
    <a:srgbClr val="CC0099"/>
    <a:srgbClr val="007033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5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783A-303A-4F2B-87E7-60D5F5E6CC90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323-B581-4972-88F7-6664D02B0636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5F97-594C-4E3A-953D-232654CFADDB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BC4-1E32-4A23-9C29-BB37CD79EB03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BB6-AA71-4D58-85DD-E70E7334EDEA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751-2832-462A-B92A-56ED84AF41AC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95F3-D64D-4817-881D-7B6BD0B31055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8065-3FAA-4E70-8DF0-390CB84E3A31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3C45-83EC-48C2-8309-119313D6A41F}" type="datetime1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662A-054E-4F6E-AAB1-1AE98FB21C36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7134-5A77-4656-9ADF-2F76E040785B}" type="datetime1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828-35A1-4D27-B43E-4B5CAD3D187C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9522-5A26-4DCA-A8AA-F383A913C296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facebook.com/products/frame-studio?locale=th_TH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2628857"/>
            <a:ext cx="7177135" cy="1499402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  <a:cs typeface="+mn-cs"/>
              </a:rPr>
              <a:t>ความรู้เบื้องต้นการทำระบบ </a:t>
            </a:r>
            <a:r>
              <a:rPr lang="en-US" sz="4400" b="1" dirty="0" smtClean="0">
                <a:solidFill>
                  <a:srgbClr val="FFFF00"/>
                </a:solidFill>
                <a:cs typeface="+mn-cs"/>
              </a:rPr>
              <a:t>Live </a:t>
            </a:r>
            <a:r>
              <a:rPr lang="th-TH" sz="4400" b="1" dirty="0" smtClean="0">
                <a:solidFill>
                  <a:srgbClr val="FFFF00"/>
                </a:solidFill>
                <a:cs typeface="+mn-cs"/>
              </a:rPr>
              <a:t>สด</a:t>
            </a:r>
            <a:endParaRPr lang="en-US" sz="6600" b="1" dirty="0">
              <a:solidFill>
                <a:srgbClr val="FFFF00"/>
              </a:solidFill>
              <a:latin typeface="TH Sarabun New" panose="020B0500040200020003" pitchFamily="34" charset="-34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721889"/>
            <a:ext cx="3206805" cy="55374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www.charprom.com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219907" y="4113658"/>
            <a:ext cx="3512215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ผศ.กฤติ</a:t>
            </a:r>
            <a:r>
              <a:rPr lang="th-TH" alt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เดช  จินดาภัทร์</a:t>
            </a:r>
          </a:p>
        </p:txBody>
      </p:sp>
      <p:pic>
        <p:nvPicPr>
          <p:cNvPr id="1026" name="Picture 2" descr="http://comtms.com/uploadimage/20180511055413logotechno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834877"/>
            <a:ext cx="2443280" cy="1656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5" y="28689"/>
            <a:ext cx="2543061" cy="2543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7985" y="2419045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เอกสาร</a:t>
            </a:r>
            <a:endParaRPr lang="th-TH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องค์ประกอบของคอมพิวเตอร์ มี 4 ส่วน คือ ฮาร์ดแวร์, ซอฟต์แวร์, บุคลากร  และข้อมูลและสารสนเท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504044"/>
            <a:ext cx="1669336" cy="13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007" t="1" r="-3083" b="-733"/>
          <a:stretch/>
        </p:blipFill>
        <p:spPr>
          <a:xfrm>
            <a:off x="6574575" y="1504044"/>
            <a:ext cx="1415774" cy="1415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" r="46024"/>
          <a:stretch/>
        </p:blipFill>
        <p:spPr>
          <a:xfrm>
            <a:off x="6574575" y="3343858"/>
            <a:ext cx="1509640" cy="15007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3895" b="19231"/>
          <a:stretch/>
        </p:blipFill>
        <p:spPr>
          <a:xfrm>
            <a:off x="3555521" y="3830946"/>
            <a:ext cx="769848" cy="898157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3074" idx="3"/>
            <a:endCxn id="9" idx="1"/>
          </p:cNvCxnSpPr>
          <p:nvPr/>
        </p:nvCxnSpPr>
        <p:spPr>
          <a:xfrm>
            <a:off x="3798056" y="2187429"/>
            <a:ext cx="2776519" cy="241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98056" y="2536936"/>
            <a:ext cx="2911814" cy="11375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57153" y="2797932"/>
            <a:ext cx="798368" cy="122360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53889" y="2636288"/>
            <a:ext cx="2449868" cy="14222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25369" y="4449799"/>
            <a:ext cx="2384501" cy="3337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90500" y="1350110"/>
            <a:ext cx="1174695" cy="2671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รูปภาพ อิสระ ไอคอน ของ iOS7 Minimal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9" y="2228128"/>
            <a:ext cx="716343" cy="7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58" y="1460223"/>
            <a:ext cx="728304" cy="6577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25" y="3050795"/>
            <a:ext cx="844768" cy="760291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1441546" y="1958370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451710" y="4336973"/>
            <a:ext cx="2820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70C0"/>
                </a:solidFill>
              </a:rPr>
              <a:t>https://obsproject.com/</a:t>
            </a:r>
          </a:p>
        </p:txBody>
      </p:sp>
    </p:spTree>
    <p:extLst>
      <p:ext uri="{BB962C8B-B14F-4D97-AF65-F5344CB8AC3E}">
        <p14:creationId xmlns:p14="http://schemas.microsoft.com/office/powerpoint/2010/main" val="181676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901393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ทดสอบ </a:t>
            </a:r>
            <a:r>
              <a:rPr lang="en-US" sz="7200" dirty="0" err="1" smtClean="0"/>
              <a:t>facebook</a:t>
            </a:r>
            <a:r>
              <a:rPr lang="en-US" sz="7200" dirty="0" smtClean="0"/>
              <a:t> live</a:t>
            </a:r>
            <a:br>
              <a:rPr lang="en-US" sz="7200" dirty="0" smtClean="0"/>
            </a:br>
            <a:r>
              <a:rPr lang="th-TH" sz="7200" dirty="0" smtClean="0"/>
              <a:t>ด้วยคอมพิวเตอร์</a:t>
            </a:r>
            <a:endParaRPr lang="th-TH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1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องค์ประกอบของคอมพิวเตอร์ มี 4 ส่วน คือ ฮาร์ดแวร์, ซอฟต์แวร์, บุคลากร  และข้อมูลและสารสนเท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504044"/>
            <a:ext cx="1669336" cy="13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007" t="1" r="-3083" b="-733"/>
          <a:stretch/>
        </p:blipFill>
        <p:spPr>
          <a:xfrm>
            <a:off x="6574575" y="1504044"/>
            <a:ext cx="1415774" cy="1415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" r="46024"/>
          <a:stretch/>
        </p:blipFill>
        <p:spPr>
          <a:xfrm>
            <a:off x="6574575" y="3343858"/>
            <a:ext cx="1509640" cy="15007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3895" b="19231"/>
          <a:stretch/>
        </p:blipFill>
        <p:spPr>
          <a:xfrm>
            <a:off x="3555521" y="3830946"/>
            <a:ext cx="769848" cy="898157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3074" idx="3"/>
            <a:endCxn id="9" idx="1"/>
          </p:cNvCxnSpPr>
          <p:nvPr/>
        </p:nvCxnSpPr>
        <p:spPr>
          <a:xfrm>
            <a:off x="3798056" y="2187429"/>
            <a:ext cx="2776519" cy="241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98056" y="2536936"/>
            <a:ext cx="2911814" cy="11375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57153" y="2797932"/>
            <a:ext cx="798368" cy="122360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26595" y="2472826"/>
            <a:ext cx="2449868" cy="14222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25369" y="4449799"/>
            <a:ext cx="2384501" cy="3337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90500" y="1350110"/>
            <a:ext cx="1174695" cy="2671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รูปภาพ อิสระ ไอคอน ของ iOS7 Minimal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9" y="2228128"/>
            <a:ext cx="716343" cy="7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58" y="1460223"/>
            <a:ext cx="728304" cy="6577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25" y="3050795"/>
            <a:ext cx="844768" cy="760291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1441546" y="1958370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88" y="3650210"/>
            <a:ext cx="726568" cy="726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17489754">
            <a:off x="1953705" y="2910382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370846" y="2870813"/>
            <a:ext cx="2369074" cy="12593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325369" y="4699358"/>
            <a:ext cx="2203729" cy="397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5636" y="2793690"/>
            <a:ext cx="509711" cy="4556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604" y="4539437"/>
            <a:ext cx="509711" cy="4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901393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ทดสอบ </a:t>
            </a:r>
            <a:r>
              <a:rPr lang="en-US" sz="7200" dirty="0" err="1" smtClean="0"/>
              <a:t>facebook</a:t>
            </a:r>
            <a:r>
              <a:rPr lang="en-US" sz="7200" dirty="0" smtClean="0"/>
              <a:t> live</a:t>
            </a:r>
            <a:br>
              <a:rPr lang="en-US" sz="7200" dirty="0" smtClean="0"/>
            </a:br>
            <a:r>
              <a:rPr lang="th-TH" sz="7200" dirty="0" smtClean="0"/>
              <a:t>ด้วยคอมพิวเตอร์</a:t>
            </a:r>
            <a:endParaRPr lang="th-TH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องค์ประกอบของคอมพิวเตอร์ มี 4 ส่วน คือ ฮาร์ดแวร์, ซอฟต์แวร์, บุคลากร  และข้อมูลและสารสนเท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198634"/>
            <a:ext cx="1669336" cy="13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007" t="1" r="-3083" b="-733"/>
          <a:stretch/>
        </p:blipFill>
        <p:spPr>
          <a:xfrm>
            <a:off x="6574575" y="1198634"/>
            <a:ext cx="1415774" cy="1415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" r="46024"/>
          <a:stretch/>
        </p:blipFill>
        <p:spPr>
          <a:xfrm>
            <a:off x="6574575" y="3038448"/>
            <a:ext cx="1509640" cy="15007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3895" b="19231"/>
          <a:stretch/>
        </p:blipFill>
        <p:spPr>
          <a:xfrm>
            <a:off x="3618962" y="2807752"/>
            <a:ext cx="769848" cy="89815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757153" y="2492522"/>
            <a:ext cx="907356" cy="54592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51953" y="2330880"/>
            <a:ext cx="2551804" cy="58953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88810" y="3402181"/>
            <a:ext cx="2270952" cy="5042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90500" y="1044700"/>
            <a:ext cx="1174695" cy="2671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รูปภาพ อิสระ ไอคอน ของ iOS7 Minimal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9" y="1922718"/>
            <a:ext cx="716343" cy="7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58" y="1154813"/>
            <a:ext cx="728304" cy="6577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25" y="2745385"/>
            <a:ext cx="844768" cy="760291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1441546" y="1652960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6" y="3359246"/>
            <a:ext cx="496529" cy="496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17489754">
            <a:off x="1674739" y="2583987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57" y="3402181"/>
            <a:ext cx="590833" cy="590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01" y="4046420"/>
            <a:ext cx="726568" cy="726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 rot="15884825">
            <a:off x="2292299" y="2660119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ight Arrow 28"/>
          <p:cNvSpPr/>
          <p:nvPr/>
        </p:nvSpPr>
        <p:spPr>
          <a:xfrm rot="16200000">
            <a:off x="1916401" y="3346342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338329" y="37917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2772570" y="4019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31" name="TextBox 30"/>
          <p:cNvSpPr txBox="1"/>
          <p:nvPr/>
        </p:nvSpPr>
        <p:spPr>
          <a:xfrm>
            <a:off x="1531762" y="425450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194" y="4163983"/>
            <a:ext cx="2739634" cy="82038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4399535" y="2677027"/>
            <a:ext cx="2610668" cy="43726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206811" y="3543482"/>
            <a:ext cx="2346246" cy="6174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057" y="2513563"/>
            <a:ext cx="509711" cy="4556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3346" y="4043831"/>
            <a:ext cx="509711" cy="4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901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600" dirty="0" smtClean="0"/>
              <a:t>ทดสอบ </a:t>
            </a:r>
            <a:r>
              <a:rPr lang="en-US" sz="6600" dirty="0" err="1" smtClean="0"/>
              <a:t>facebook</a:t>
            </a:r>
            <a:r>
              <a:rPr lang="en-US" sz="6600" dirty="0" smtClean="0"/>
              <a:t> live</a:t>
            </a:r>
            <a:br>
              <a:rPr lang="en-US" sz="6600" dirty="0" smtClean="0"/>
            </a:br>
            <a:r>
              <a:rPr lang="th-TH" sz="6600" dirty="0" smtClean="0"/>
              <a:t>ด้วยคอมพิวเตอร์แบบหลาย </a:t>
            </a:r>
            <a:r>
              <a:rPr lang="en-US" sz="4000" dirty="0"/>
              <a:t>Source</a:t>
            </a:r>
            <a:endParaRPr lang="th-TH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770" y="1197405"/>
            <a:ext cx="5039266" cy="36649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Switcher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ตัวควบคุมการตัดสลับของภาพและเสียงในการ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Live Stream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ถูกใช้เวลาที่มี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Input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ของภาพและเสียง มากกว่า 1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Input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ยกตัวอย่างเช่น หากต้องการ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โดยที่มีมุมมากกว่า 1 มุม ก็จำเป็นที่จะต้องมีกล้องเพิ่มตามจำนวนมุมที่ต้องการ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068"/>
          <a:stretch/>
        </p:blipFill>
        <p:spPr>
          <a:xfrm>
            <a:off x="641244" y="997169"/>
            <a:ext cx="2748741" cy="1985165"/>
          </a:xfrm>
          <a:prstGeom prst="rect">
            <a:avLst/>
          </a:prstGeom>
        </p:spPr>
      </p:pic>
      <p:pic>
        <p:nvPicPr>
          <p:cNvPr id="11266" name="Picture 2" descr="DeviceWell HDS7105 (V2021) 4-HDMI and 1-DP Switc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7" y="2877160"/>
            <a:ext cx="2321683" cy="20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7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องค์ประกอบของคอมพิวเตอร์ มี 4 ส่วน คือ ฮาร์ดแวร์, ซอฟต์แวร์, บุคลากร  และข้อมูลและสารสนเท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198634"/>
            <a:ext cx="1669336" cy="13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007" t="1" r="-3083" b="-733"/>
          <a:stretch/>
        </p:blipFill>
        <p:spPr>
          <a:xfrm>
            <a:off x="6812676" y="1095734"/>
            <a:ext cx="871569" cy="871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" r="46024"/>
          <a:stretch/>
        </p:blipFill>
        <p:spPr>
          <a:xfrm>
            <a:off x="6767550" y="2819948"/>
            <a:ext cx="886288" cy="881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3895" b="19231"/>
          <a:stretch/>
        </p:blipFill>
        <p:spPr>
          <a:xfrm>
            <a:off x="3710474" y="2347087"/>
            <a:ext cx="769848" cy="89815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757153" y="2492522"/>
            <a:ext cx="950860" cy="2528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99288" y="1867666"/>
            <a:ext cx="2336411" cy="68753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95288" y="2874120"/>
            <a:ext cx="2172262" cy="21048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90500" y="1044700"/>
            <a:ext cx="1174695" cy="2671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รูปภาพ อิสระ ไอคอน ของ iOS7 Minimal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9" y="1922718"/>
            <a:ext cx="716343" cy="7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58" y="1154813"/>
            <a:ext cx="728304" cy="6577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25" y="2745385"/>
            <a:ext cx="844768" cy="760291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1441546" y="1652960"/>
            <a:ext cx="687173" cy="67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3640685"/>
            <a:ext cx="393517" cy="393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1383862">
            <a:off x="1887624" y="3654123"/>
            <a:ext cx="521945" cy="514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030650" y="3684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1005532" y="4135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pic>
        <p:nvPicPr>
          <p:cNvPr id="34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83" y="4111288"/>
            <a:ext cx="393516" cy="393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78" y="4593245"/>
            <a:ext cx="377234" cy="377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05532" y="4593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37" name="Right Arrow 36"/>
          <p:cNvSpPr/>
          <p:nvPr/>
        </p:nvSpPr>
        <p:spPr>
          <a:xfrm rot="20662079">
            <a:off x="1906585" y="4555178"/>
            <a:ext cx="521945" cy="514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ight Arrow 37"/>
          <p:cNvSpPr/>
          <p:nvPr/>
        </p:nvSpPr>
        <p:spPr>
          <a:xfrm rot="21389544">
            <a:off x="1855402" y="4085520"/>
            <a:ext cx="521945" cy="514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9" name="Picture 2" descr="DeviceWell HDS7105 (V2021) 4-HDMI and 1-DP Switche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6"/>
          <a:stretch/>
        </p:blipFill>
        <p:spPr bwMode="auto">
          <a:xfrm>
            <a:off x="2437002" y="3916916"/>
            <a:ext cx="1841613" cy="7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ight Arrow 39"/>
          <p:cNvSpPr/>
          <p:nvPr/>
        </p:nvSpPr>
        <p:spPr>
          <a:xfrm rot="17560400">
            <a:off x="3672695" y="3288706"/>
            <a:ext cx="521945" cy="514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996151"/>
            <a:ext cx="2461463" cy="610336"/>
          </a:xfrm>
          <a:prstGeom prst="rect">
            <a:avLst/>
          </a:prstGeom>
        </p:spPr>
      </p:pic>
      <p:pic>
        <p:nvPicPr>
          <p:cNvPr id="43" name="Picture 2" descr="กล้องเมือง อิสระ ไอคอน ของ City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1" y="3009358"/>
            <a:ext cx="393517" cy="393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ight Arrow 45"/>
          <p:cNvSpPr/>
          <p:nvPr/>
        </p:nvSpPr>
        <p:spPr>
          <a:xfrm rot="2126257">
            <a:off x="2178282" y="3219383"/>
            <a:ext cx="521945" cy="514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TextBox 47"/>
          <p:cNvSpPr txBox="1"/>
          <p:nvPr/>
        </p:nvSpPr>
        <p:spPr>
          <a:xfrm>
            <a:off x="1450856" y="3087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pic>
        <p:nvPicPr>
          <p:cNvPr id="12290" name="Picture 2" descr="Multiview – BirdDo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3"/>
          <a:stretch/>
        </p:blipFill>
        <p:spPr bwMode="auto">
          <a:xfrm>
            <a:off x="4631276" y="3669050"/>
            <a:ext cx="1891711" cy="11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4350648" y="1497782"/>
            <a:ext cx="2507385" cy="92734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408711" y="3064471"/>
            <a:ext cx="2449322" cy="4412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87" y="1334318"/>
            <a:ext cx="509711" cy="45565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5988" y="3245378"/>
            <a:ext cx="509711" cy="4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0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901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600" dirty="0" smtClean="0"/>
              <a:t>ทดสอบ </a:t>
            </a:r>
            <a:r>
              <a:rPr lang="en-US" sz="6600" dirty="0" err="1" smtClean="0"/>
              <a:t>facebook</a:t>
            </a:r>
            <a:r>
              <a:rPr lang="en-US" sz="6600" dirty="0" smtClean="0"/>
              <a:t> live</a:t>
            </a:r>
            <a:br>
              <a:rPr lang="en-US" sz="6600" dirty="0" smtClean="0"/>
            </a:br>
            <a:r>
              <a:rPr lang="th-TH" sz="6600" dirty="0" smtClean="0"/>
              <a:t>ด้วยคอมพิวเตอร์ด้วย </a:t>
            </a:r>
            <a:r>
              <a:rPr lang="en-US" sz="6600" dirty="0" smtClean="0"/>
              <a:t>switcher</a:t>
            </a:r>
            <a:endParaRPr lang="th-TH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434130" y="890001"/>
            <a:ext cx="3206805" cy="16797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th-TH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TH Sarabun New" panose="020B0500040200020003" pitchFamily="34" charset="-34"/>
              </a:rPr>
              <a:t> 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&amp;</a:t>
            </a:r>
            <a:r>
              <a:rPr lang="th-TH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TH Sarabun New" panose="020B0500040200020003" pitchFamily="34" charset="-34"/>
              </a:rPr>
              <a:t> </a:t>
            </a:r>
            <a:r>
              <a:rPr lang="en-US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</a:t>
            </a:r>
            <a:endParaRPr lang="en-US" sz="11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gray">
          <a:xfrm>
            <a:off x="1670605" y="2571750"/>
            <a:ext cx="53403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1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2586835" y="3487980"/>
            <a:ext cx="3206805" cy="414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dirty="0" smtClean="0"/>
              <a:t>www.charprom.com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69" cy="763525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ahoma" pitchFamily="34" charset="0"/>
                <a:cs typeface="+mn-cs"/>
              </a:rPr>
              <a:t>หัวข้อที่ศึกษา</a:t>
            </a:r>
            <a:endParaRPr lang="th-TH" sz="3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โปรแกรมในการประชุม </a:t>
            </a:r>
            <a:r>
              <a:rPr lang="en-US" dirty="0"/>
              <a:t>Video Conference</a:t>
            </a:r>
            <a:endParaRPr lang="th-TH" sz="4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00050" indent="-400050">
              <a:buFont typeface="+mj-lt"/>
              <a:buAutoNum type="arabicPeriod"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โปรแกรมสำหรับการ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Live Streaming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h-TH" alt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69" cy="763525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โปรแกรมสำหรับการ 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OBS </a:t>
            </a:r>
            <a:r>
              <a:rPr lang="en-US" dirty="0" smtClean="0"/>
              <a:t>Studio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Xsplit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vMix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Wirecast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Streamlabs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StreamElements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StreamYard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ฯลฯ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96" y="1050744"/>
            <a:ext cx="1430043" cy="1985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11" y="2170094"/>
            <a:ext cx="1919866" cy="819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047" y="3291676"/>
            <a:ext cx="1901657" cy="1053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449" y="1486605"/>
            <a:ext cx="1524000" cy="140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755" y="1165638"/>
            <a:ext cx="1418882" cy="989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752" y="3062775"/>
            <a:ext cx="1560357" cy="1617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6604" y="3312861"/>
            <a:ext cx="1585567" cy="1116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69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69" cy="763525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โปรแกรมสำหรับการ 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1197405"/>
            <a:ext cx="8704186" cy="3664918"/>
          </a:xfrm>
        </p:spPr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เป็นซอฟต์แวร์ที่เป็นตัวกลางในการการ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ถ่ายทอดสดทั้งภาพและ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ใช้อินเตอร์เน็ต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แพลตฟอร์มต่างๆ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Facebook, Youtube , Instagram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ฯลฯ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รับชม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ได้แบบไมจำกัดสถานที่ ไม่จำกัดผู้รับชม สามารถชมย้อนหลัง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ใช้คอมพิวเตอร์ในการจัดการ ขึ้นอยู่กับระบบปฏิบัติการ</a:t>
            </a:r>
          </a:p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มีทั้งแบบฟรีและเสียเงิน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86" y="2396452"/>
            <a:ext cx="1260899" cy="676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460" y="2439619"/>
            <a:ext cx="590245" cy="5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โปรแกรมในการประชุม </a:t>
            </a:r>
            <a:r>
              <a:rPr lang="en-US" sz="3200" dirty="0">
                <a:solidFill>
                  <a:schemeClr val="bg1"/>
                </a:solidFill>
              </a:rPr>
              <a:t>Video Conference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Microsoft Teams </a:t>
            </a:r>
            <a:endParaRPr lang="en-US" dirty="0" smtClean="0"/>
          </a:p>
          <a:p>
            <a:r>
              <a:rPr lang="en-US" dirty="0" smtClean="0"/>
              <a:t>Zoom</a:t>
            </a:r>
          </a:p>
          <a:p>
            <a:r>
              <a:rPr lang="en-US" dirty="0"/>
              <a:t>Google </a:t>
            </a:r>
            <a:r>
              <a:rPr lang="en-US" dirty="0" smtClean="0"/>
              <a:t>Hangouts/ Meet</a:t>
            </a:r>
          </a:p>
          <a:p>
            <a:r>
              <a:rPr lang="en-US" dirty="0" smtClean="0"/>
              <a:t>Skype</a:t>
            </a:r>
          </a:p>
          <a:p>
            <a:r>
              <a:rPr lang="en-US" dirty="0"/>
              <a:t>Line video </a:t>
            </a:r>
            <a:r>
              <a:rPr lang="en-US" dirty="0" smtClean="0"/>
              <a:t>call</a:t>
            </a:r>
          </a:p>
          <a:p>
            <a:r>
              <a:rPr lang="en-US" dirty="0" smtClean="0"/>
              <a:t>FaceTime</a:t>
            </a:r>
          </a:p>
          <a:p>
            <a:r>
              <a:rPr lang="en-US" dirty="0"/>
              <a:t>Facebook </a:t>
            </a:r>
            <a:r>
              <a:rPr lang="en-US" dirty="0" smtClean="0"/>
              <a:t>Messenger</a:t>
            </a:r>
          </a:p>
          <a:p>
            <a:r>
              <a:rPr lang="en-US" dirty="0"/>
              <a:t>True </a:t>
            </a:r>
            <a:r>
              <a:rPr lang="en-US" dirty="0" smtClean="0"/>
              <a:t>VROOM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334" y="4256964"/>
            <a:ext cx="1045484" cy="668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28" y="3331803"/>
            <a:ext cx="838910" cy="861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644" y="2214486"/>
            <a:ext cx="806543" cy="862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229" y="1233675"/>
            <a:ext cx="798534" cy="886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654" y="3773532"/>
            <a:ext cx="1069613" cy="1132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061" y="2666520"/>
            <a:ext cx="968412" cy="915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0747" y="2724455"/>
            <a:ext cx="789547" cy="893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678" y="1298818"/>
            <a:ext cx="842258" cy="1038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4309" y="1348151"/>
            <a:ext cx="183288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โปรแกรมในการประชุม </a:t>
            </a:r>
            <a:r>
              <a:rPr lang="en-US" sz="3200" dirty="0">
                <a:solidFill>
                  <a:schemeClr val="bg1"/>
                </a:solidFill>
              </a:rPr>
              <a:t>Video Conference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ใช้คอมพิวเตอร์ หรือ โทรศัพท์</a:t>
            </a:r>
          </a:p>
          <a:p>
            <a:r>
              <a:rPr lang="th-TH" sz="4000" dirty="0" smtClean="0"/>
              <a:t>ต้องมีอินเตอร์เน็ต</a:t>
            </a:r>
          </a:p>
          <a:p>
            <a:r>
              <a:rPr lang="th-TH" sz="4000" dirty="0" smtClean="0"/>
              <a:t>ใช้ในการจัดการประชุม</a:t>
            </a:r>
          </a:p>
          <a:p>
            <a:r>
              <a:rPr lang="th-TH" sz="4000" dirty="0" smtClean="0"/>
              <a:t>มีทั้งแอพพลิเคชัน และผ่าน </a:t>
            </a:r>
            <a:r>
              <a:rPr lang="en-US" sz="4000" dirty="0" smtClean="0"/>
              <a:t>browser</a:t>
            </a:r>
          </a:p>
          <a:p>
            <a:r>
              <a:rPr lang="th-TH" sz="4000" dirty="0" smtClean="0"/>
              <a:t>มีทั้งฟรีและเสียเงิน</a:t>
            </a:r>
            <a:endParaRPr lang="en-US" sz="4000" dirty="0" smtClean="0"/>
          </a:p>
          <a:p>
            <a:endParaRPr lang="th-TH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97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องค์ประกอบของคอมพิวเตอร์ มี 4 ส่วน คือ ฮาร์ดแวร์, ซอฟต์แวร์, บุคลากร  และข้อมูลและสารสนเท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79" y="3371491"/>
            <a:ext cx="1555921" cy="12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04" y="3036733"/>
            <a:ext cx="1181100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9007" t="1" r="-3083" b="-733"/>
          <a:stretch/>
        </p:blipFill>
        <p:spPr>
          <a:xfrm>
            <a:off x="5530431" y="1392998"/>
            <a:ext cx="1222188" cy="1221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" r="46024"/>
          <a:stretch/>
        </p:blipFill>
        <p:spPr>
          <a:xfrm>
            <a:off x="3071570" y="1307099"/>
            <a:ext cx="1257544" cy="125015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019800" y="2684728"/>
            <a:ext cx="684555" cy="1128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53421" y="2606138"/>
            <a:ext cx="3077473" cy="13848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2352104" y="2550449"/>
            <a:ext cx="1254065" cy="12625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52104" y="2684728"/>
            <a:ext cx="3594235" cy="1349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492143" y="951657"/>
            <a:ext cx="2228052" cy="76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Live Facebook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48051" y="952081"/>
            <a:ext cx="2228052" cy="763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Live Youtube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85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553734" y="1097044"/>
            <a:ext cx="1489364" cy="2140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398775" cy="763525"/>
          </a:xfrm>
        </p:spPr>
        <p:txBody>
          <a:bodyPr>
            <a:normAutofit/>
          </a:bodyPr>
          <a:lstStyle/>
          <a:p>
            <a:pPr algn="just"/>
            <a:r>
              <a:rPr lang="th-TH" alt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AutoShape 2" descr="ซอฟต์แวร์ไลฟ์สตรีมมิ่ง &amp;amp; บันทึก | XSplit product name XSpli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6" y="2414768"/>
            <a:ext cx="1181100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007" t="1" r="-3083" b="-733"/>
          <a:stretch/>
        </p:blipFill>
        <p:spPr>
          <a:xfrm>
            <a:off x="3945943" y="2266687"/>
            <a:ext cx="675895" cy="675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" r="46024"/>
          <a:stretch/>
        </p:blipFill>
        <p:spPr>
          <a:xfrm>
            <a:off x="3898560" y="1393797"/>
            <a:ext cx="770662" cy="76613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594556" y="2277669"/>
            <a:ext cx="1957676" cy="195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58056" y="3903738"/>
            <a:ext cx="1894176" cy="1882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14" y="1697586"/>
            <a:ext cx="1174379" cy="7176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93" y="1317017"/>
            <a:ext cx="2514600" cy="15335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30090" y="2821723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6"/>
              </a:rPr>
              <a:t>Facebook Frame Studio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6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3568" y="3575478"/>
            <a:ext cx="2137368" cy="1400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123" y="3863839"/>
            <a:ext cx="1517753" cy="8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ความรู้เบื้องต้นในการ </a:t>
            </a:r>
            <a:r>
              <a:rPr lang="en-US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Live </a:t>
            </a:r>
            <a:r>
              <a:rPr lang="th-TH" alt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901393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/>
              <a:t>ทดสอบ </a:t>
            </a:r>
            <a:r>
              <a:rPr lang="en-US" sz="7200" dirty="0" err="1" smtClean="0"/>
              <a:t>facebook</a:t>
            </a:r>
            <a:r>
              <a:rPr lang="en-US" sz="7200" dirty="0" smtClean="0"/>
              <a:t> live</a:t>
            </a:r>
          </a:p>
          <a:p>
            <a:pPr marL="0" indent="0" algn="ctr">
              <a:buNone/>
            </a:pPr>
            <a:r>
              <a:rPr lang="th-TH" sz="7200" dirty="0" smtClean="0"/>
              <a:t>ด้วยมือถือ</a:t>
            </a:r>
            <a:endParaRPr lang="th-TH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(www.charprom.com)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(16:9)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Angsana New</vt:lpstr>
      <vt:lpstr>Arial</vt:lpstr>
      <vt:lpstr>Arial</vt:lpstr>
      <vt:lpstr>Calibri</vt:lpstr>
      <vt:lpstr>Cordia New</vt:lpstr>
      <vt:lpstr>Tahoma</vt:lpstr>
      <vt:lpstr>TH Sarabun New</vt:lpstr>
      <vt:lpstr>Verdana</vt:lpstr>
      <vt:lpstr>Office Theme</vt:lpstr>
      <vt:lpstr>ความรู้เบื้องต้นการทำระบบ Live สด</vt:lpstr>
      <vt:lpstr>หัวข้อที่ศึกษา</vt:lpstr>
      <vt:lpstr>โปรแกรมสำหรับการ Live Streaming</vt:lpstr>
      <vt:lpstr>โปรแกรมสำหรับการ Live Streaming</vt:lpstr>
      <vt:lpstr>โปรแกรมในการประชุม Video Conference</vt:lpstr>
      <vt:lpstr>โปรแกรมในการประชุม Video Conference</vt:lpstr>
      <vt:lpstr>ความรู้เบื้องต้นในการ Live สด</vt:lpstr>
      <vt:lpstr>ความรู้เบื้องต้นในการ Live สด</vt:lpstr>
      <vt:lpstr>ความรู้เบื้องต้นในการ Live สด</vt:lpstr>
      <vt:lpstr>ความรู้เบื้องต้นในการ Live สด</vt:lpstr>
      <vt:lpstr>ความรู้เบื้องต้นในการ Live สด</vt:lpstr>
      <vt:lpstr>ความรู้เบื้องต้นในการ Live สด</vt:lpstr>
      <vt:lpstr>ความรู้เบื้องต้นในการ Live สด</vt:lpstr>
      <vt:lpstr>ความรู้เบื้องต้นในการ Live สด</vt:lpstr>
      <vt:lpstr>ความรู้เบื้องต้นในการ Live สด</vt:lpstr>
      <vt:lpstr>PowerPoint Presentation</vt:lpstr>
      <vt:lpstr>ความรู้เบื้องต้นในการ Live สด</vt:lpstr>
      <vt:lpstr>ความรู้เบื้องต้นในการ Live สด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2021-12-22T04:34:50Z</dcterms:modified>
</cp:coreProperties>
</file>